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wdp" ContentType="image/vnd.ms-photo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9" r:id="rId3"/>
    <p:sldId id="275" r:id="rId4"/>
    <p:sldId id="262" r:id="rId5"/>
    <p:sldId id="264" r:id="rId6"/>
    <p:sldId id="277" r:id="rId7"/>
    <p:sldId id="276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21" d="100"/>
          <a:sy n="121" d="100"/>
        </p:scale>
        <p:origin x="-1200" y="3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printerSettings" Target="printerSettings/printerSettings1.bin"/><Relationship Id="rId1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98602-912B-B54C-8CBE-B7ECBCFF4965}" type="datetimeFigureOut">
              <a:rPr lang="en-US" smtClean="0"/>
              <a:t>25-01-15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4CCE8-DCB9-3E44-B847-9EBDDC4DE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664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98602-912B-B54C-8CBE-B7ECBCFF4965}" type="datetimeFigureOut">
              <a:rPr lang="en-US" smtClean="0"/>
              <a:t>25-01-15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4CCE8-DCB9-3E44-B847-9EBDDC4DE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025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98602-912B-B54C-8CBE-B7ECBCFF4965}" type="datetimeFigureOut">
              <a:rPr lang="en-US" smtClean="0"/>
              <a:t>25-01-15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4CCE8-DCB9-3E44-B847-9EBDDC4DE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017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98602-912B-B54C-8CBE-B7ECBCFF4965}" type="datetimeFigureOut">
              <a:rPr lang="en-US" smtClean="0"/>
              <a:t>25-01-15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4CCE8-DCB9-3E44-B847-9EBDDC4DE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147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98602-912B-B54C-8CBE-B7ECBCFF4965}" type="datetimeFigureOut">
              <a:rPr lang="en-US" smtClean="0"/>
              <a:t>25-01-15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4CCE8-DCB9-3E44-B847-9EBDDC4DE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123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98602-912B-B54C-8CBE-B7ECBCFF4965}" type="datetimeFigureOut">
              <a:rPr lang="en-US" smtClean="0"/>
              <a:t>25-01-15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4CCE8-DCB9-3E44-B847-9EBDDC4DE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108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98602-912B-B54C-8CBE-B7ECBCFF4965}" type="datetimeFigureOut">
              <a:rPr lang="en-US" smtClean="0"/>
              <a:t>25-01-15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4CCE8-DCB9-3E44-B847-9EBDDC4DE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856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98602-912B-B54C-8CBE-B7ECBCFF4965}" type="datetimeFigureOut">
              <a:rPr lang="en-US" smtClean="0"/>
              <a:t>25-01-15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4CCE8-DCB9-3E44-B847-9EBDDC4DE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940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98602-912B-B54C-8CBE-B7ECBCFF4965}" type="datetimeFigureOut">
              <a:rPr lang="en-US" smtClean="0"/>
              <a:t>25-01-15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4CCE8-DCB9-3E44-B847-9EBDDC4DE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416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98602-912B-B54C-8CBE-B7ECBCFF4965}" type="datetimeFigureOut">
              <a:rPr lang="en-US" smtClean="0"/>
              <a:t>25-01-15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4CCE8-DCB9-3E44-B847-9EBDDC4DE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298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98602-912B-B54C-8CBE-B7ECBCFF4965}" type="datetimeFigureOut">
              <a:rPr lang="en-US" smtClean="0"/>
              <a:t>25-01-15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4CCE8-DCB9-3E44-B847-9EBDDC4DE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395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F98602-912B-B54C-8CBE-B7ECBCFF4965}" type="datetimeFigureOut">
              <a:rPr lang="en-US" smtClean="0"/>
              <a:t>25-01-15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44CCE8-DCB9-3E44-B847-9EBDDC4DE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140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4.jpeg"/><Relationship Id="rId5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image" Target="../media/image12.jpeg"/><Relationship Id="rId7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85800" y="69569"/>
            <a:ext cx="7772400" cy="8728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>
                <a:latin typeface="Georgia"/>
                <a:cs typeface="Georgia"/>
              </a:rPr>
              <a:t>Archeologie</a:t>
            </a:r>
            <a:r>
              <a:rPr lang="en-US" dirty="0" smtClean="0">
                <a:latin typeface="Georgia"/>
                <a:cs typeface="Georgia"/>
              </a:rPr>
              <a:t> in de </a:t>
            </a:r>
            <a:r>
              <a:rPr lang="en-US" dirty="0" err="1" smtClean="0">
                <a:latin typeface="Georgia"/>
                <a:cs typeface="Georgia"/>
              </a:rPr>
              <a:t>grond</a:t>
            </a:r>
            <a:endParaRPr lang="en-US" dirty="0">
              <a:latin typeface="Georgia"/>
              <a:cs typeface="Georgia"/>
            </a:endParaRPr>
          </a:p>
        </p:txBody>
      </p:sp>
      <p:pic>
        <p:nvPicPr>
          <p:cNvPr id="4" name="Picture 3" descr="plaatje les 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0"/>
          <a:stretch/>
        </p:blipFill>
        <p:spPr>
          <a:xfrm>
            <a:off x="0" y="1121834"/>
            <a:ext cx="9144000" cy="615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773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685800" y="10411"/>
            <a:ext cx="7772400" cy="11435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dirty="0">
              <a:latin typeface="Georgia"/>
              <a:cs typeface="Georgia"/>
            </a:endParaRPr>
          </a:p>
        </p:txBody>
      </p:sp>
      <p:pic>
        <p:nvPicPr>
          <p:cNvPr id="4" name="Picture 3" descr="IMG_093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6" t="12662" r="8213" b="3149"/>
          <a:stretch/>
        </p:blipFill>
        <p:spPr>
          <a:xfrm>
            <a:off x="0" y="0"/>
            <a:ext cx="9144000" cy="732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976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85800" y="10411"/>
            <a:ext cx="7772400" cy="11435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 smtClean="0">
                <a:latin typeface="Georgia"/>
                <a:cs typeface="Georgia"/>
              </a:rPr>
              <a:t>Prehistorische</a:t>
            </a:r>
            <a:r>
              <a:rPr lang="en-US" sz="3600" dirty="0" smtClean="0">
                <a:latin typeface="Georgia"/>
                <a:cs typeface="Georgia"/>
              </a:rPr>
              <a:t> </a:t>
            </a:r>
            <a:r>
              <a:rPr lang="en-US" sz="3600" dirty="0" err="1" smtClean="0">
                <a:latin typeface="Georgia"/>
                <a:cs typeface="Georgia"/>
              </a:rPr>
              <a:t>potten</a:t>
            </a:r>
            <a:endParaRPr lang="en-US" sz="3600" dirty="0">
              <a:latin typeface="Georgia"/>
              <a:cs typeface="Georgia"/>
            </a:endParaRPr>
          </a:p>
        </p:txBody>
      </p:sp>
      <p:pic>
        <p:nvPicPr>
          <p:cNvPr id="15" name="Picture 14" descr="76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523" y="1333871"/>
            <a:ext cx="6128477" cy="5058463"/>
          </a:xfrm>
          <a:prstGeom prst="rect">
            <a:avLst/>
          </a:prstGeom>
        </p:spPr>
      </p:pic>
      <p:pic>
        <p:nvPicPr>
          <p:cNvPr id="13" name="Picture 12" descr="Vechtlustige_ruige_afb._2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5" y="2349869"/>
            <a:ext cx="3398781" cy="309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559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fheuvels_klokbeker_klei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211130" cy="6021917"/>
          </a:xfrm>
          <a:prstGeom prst="rect">
            <a:avLst/>
          </a:prstGeom>
        </p:spPr>
      </p:pic>
      <p:pic>
        <p:nvPicPr>
          <p:cNvPr id="6" name="Picture 5" descr="2014-12-02 11.31.16.jp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53" t="4012" r="6379"/>
          <a:stretch/>
        </p:blipFill>
        <p:spPr>
          <a:xfrm>
            <a:off x="4466167" y="-1"/>
            <a:ext cx="4677834" cy="707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185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2014-12-02 11.31.3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826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5" descr="C:\Users\Samsung\Dropbox\AWN Stage\Lespakketten(OWE BC)\Lespakket 2\IMG_0636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6" r="4608" b="10430"/>
          <a:stretch/>
        </p:blipFill>
        <p:spPr bwMode="auto">
          <a:xfrm>
            <a:off x="3006638" y="4052982"/>
            <a:ext cx="3071526" cy="23807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8" descr="C:\Users\Samsung\Dropbox\AWN Stage\Lespakketten(OWE BC)\Lespakket 2\IMG_0637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8" t="17273" r="11818" b="22117"/>
          <a:stretch/>
        </p:blipFill>
        <p:spPr bwMode="auto">
          <a:xfrm rot="5400000">
            <a:off x="-780354" y="1115782"/>
            <a:ext cx="3536288" cy="19755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fbeelding 9" descr="C:\Users\Samsung\Dropbox\AWN Stage\Lespakketten(OWE BC)\Lespakket 2\IMG_0638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0" t="33921" r="43159" b="7489"/>
          <a:stretch/>
        </p:blipFill>
        <p:spPr bwMode="auto">
          <a:xfrm rot="5400000">
            <a:off x="2199451" y="280442"/>
            <a:ext cx="3556045" cy="366601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Afbeelding 10" descr="C:\Users\Samsung\Dropbox\AWN Stage\Lespakketten(OWE BC)\Lespakket 2\IMG_0639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6" r="9119"/>
          <a:stretch/>
        </p:blipFill>
        <p:spPr bwMode="auto">
          <a:xfrm rot="5400000">
            <a:off x="5786563" y="527832"/>
            <a:ext cx="3549841" cy="31650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Afbeelding 11" descr="C:\Users\Samsung\Dropbox\AWN Stage\Lespakketten(OWE BC)\Lespakket 2\IMG_0640.JP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2" t="9131" r="11957"/>
          <a:stretch/>
        </p:blipFill>
        <p:spPr bwMode="auto">
          <a:xfrm>
            <a:off x="0" y="4052979"/>
            <a:ext cx="2791752" cy="23807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Afbeelding 12" descr="C:\Users\Samsung\Dropbox\AWN Stage\Lespakketten(OWE BC)\Lespakket 2\IMG_0641.JP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8" r="10849"/>
          <a:stretch/>
        </p:blipFill>
        <p:spPr bwMode="auto">
          <a:xfrm rot="5400000">
            <a:off x="6433286" y="3890097"/>
            <a:ext cx="2380777" cy="27065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244629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85800" y="10411"/>
            <a:ext cx="7772400" cy="11435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 smtClean="0">
                <a:latin typeface="Georgia"/>
                <a:cs typeface="Georgia"/>
              </a:rPr>
              <a:t>Stappenplan</a:t>
            </a:r>
            <a:endParaRPr lang="en-US" sz="3600" dirty="0">
              <a:latin typeface="Georgia"/>
              <a:cs typeface="Georgia"/>
            </a:endParaRPr>
          </a:p>
        </p:txBody>
      </p:sp>
      <p:pic>
        <p:nvPicPr>
          <p:cNvPr id="3" name="Picture 2" descr="Macintosh HD:Users:caroliendaalderop:Dropbox:AWN Stage:Lespakketten(OWE BC):Lespakket 2:23121401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8" t="5303" r="65608" b="69701"/>
          <a:stretch/>
        </p:blipFill>
        <p:spPr bwMode="auto">
          <a:xfrm rot="16200000">
            <a:off x="1177144" y="1782615"/>
            <a:ext cx="1597746" cy="20681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Macintosh HD:Users:caroliendaalderop:Dropbox:AWN Stage:Lespakketten(OWE BC):Lespakket 2:23121401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5" t="27281" r="66619" b="47723"/>
          <a:stretch/>
        </p:blipFill>
        <p:spPr bwMode="auto">
          <a:xfrm rot="16200000">
            <a:off x="3716296" y="1695880"/>
            <a:ext cx="1597747" cy="22416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Macintosh HD:Users:caroliendaalderop:Dropbox:AWN Stage:Lespakketten(OWE BC):Lespakket 2:23121401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2" t="46337" r="67244" b="28667"/>
          <a:stretch/>
        </p:blipFill>
        <p:spPr bwMode="auto">
          <a:xfrm rot="16200000">
            <a:off x="5786673" y="1504501"/>
            <a:ext cx="2028083" cy="26252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948632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</TotalTime>
  <Words>7</Words>
  <Application>Microsoft Macintosh PowerPoint</Application>
  <PresentationFormat>On-screen Show (4:3)</PresentationFormat>
  <Paragraphs>3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Carolien Daalderop</dc:creator>
  <cp:lastModifiedBy>Carolien Daalderop</cp:lastModifiedBy>
  <cp:revision>25</cp:revision>
  <dcterms:created xsi:type="dcterms:W3CDTF">2015-01-09T12:58:17Z</dcterms:created>
  <dcterms:modified xsi:type="dcterms:W3CDTF">2015-01-25T21:33:03Z</dcterms:modified>
</cp:coreProperties>
</file>