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75" r:id="rId4"/>
    <p:sldId id="277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024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6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1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4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2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0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5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4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1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9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9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69569"/>
            <a:ext cx="7772400" cy="872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Georgia"/>
                <a:cs typeface="Georgia"/>
              </a:rPr>
              <a:t>Archeologie</a:t>
            </a:r>
            <a:r>
              <a:rPr lang="en-US" dirty="0" smtClean="0">
                <a:latin typeface="Georgia"/>
                <a:cs typeface="Georgia"/>
              </a:rPr>
              <a:t> in het </a:t>
            </a:r>
            <a:r>
              <a:rPr lang="en-US" dirty="0" err="1" smtClean="0">
                <a:latin typeface="Georgia"/>
                <a:cs typeface="Georgia"/>
              </a:rPr>
              <a:t>stadion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4" name="Picture 3" descr="voetbal colosseu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" b="5812"/>
          <a:stretch/>
        </p:blipFill>
        <p:spPr>
          <a:xfrm>
            <a:off x="0" y="1121834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104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3" name="Picture 2" descr="6907325-the-colosseum-rome-ital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5209"/>
          <a:stretch/>
        </p:blipFill>
        <p:spPr>
          <a:xfrm>
            <a:off x="-666729" y="0"/>
            <a:ext cx="994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7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197180_fullimage_ArenA_zonnepaneel_website_D3_14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r="3703" b="4139"/>
          <a:stretch/>
        </p:blipFill>
        <p:spPr>
          <a:xfrm>
            <a:off x="-10583" y="0"/>
            <a:ext cx="9942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5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907325-the-colosseum-rome-ital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5209"/>
          <a:stretch/>
        </p:blipFill>
        <p:spPr>
          <a:xfrm>
            <a:off x="-179471" y="1830916"/>
            <a:ext cx="4646083" cy="320419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04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Georgia"/>
                <a:cs typeface="Georgia"/>
              </a:rPr>
              <a:t>Vergelijken</a:t>
            </a:r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6" name="Picture 5" descr="197180_fullimage_ArenA_zonnepaneel_website_D3_14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r="3703" b="4139"/>
          <a:stretch/>
        </p:blipFill>
        <p:spPr>
          <a:xfrm>
            <a:off x="4688949" y="1830916"/>
            <a:ext cx="4645551" cy="32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4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104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Georgia"/>
                <a:cs typeface="Georgia"/>
              </a:rPr>
              <a:t>Romeinense</a:t>
            </a:r>
            <a:r>
              <a:rPr lang="en-US" sz="3600" dirty="0" smtClean="0">
                <a:latin typeface="Georgia"/>
                <a:cs typeface="Georgia"/>
              </a:rPr>
              <a:t> </a:t>
            </a:r>
            <a:r>
              <a:rPr lang="en-US" sz="3600" dirty="0" err="1" smtClean="0">
                <a:latin typeface="Georgia"/>
                <a:cs typeface="Georgia"/>
              </a:rPr>
              <a:t>boogconstructie</a:t>
            </a:r>
            <a:r>
              <a:rPr lang="en-US" sz="3600" dirty="0" smtClean="0">
                <a:latin typeface="Georgia"/>
                <a:cs typeface="Georgia"/>
              </a:rPr>
              <a:t> </a:t>
            </a:r>
            <a:r>
              <a:rPr lang="en-US" sz="3600" dirty="0" err="1" smtClean="0">
                <a:latin typeface="Georgia"/>
                <a:cs typeface="Georgia"/>
              </a:rPr>
              <a:t>maken</a:t>
            </a:r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8" name="Picture 7" descr="05121408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3" r="3617" b="3029"/>
          <a:stretch/>
        </p:blipFill>
        <p:spPr>
          <a:xfrm rot="4963743">
            <a:off x="2563622" y="244825"/>
            <a:ext cx="3954177" cy="720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8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8</Words>
  <Application>Microsoft Macintosh PowerPoint</Application>
  <PresentationFormat>On-screen Show (4:3)</PresentationFormat>
  <Paragraphs>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Carolien Daalderop</dc:creator>
  <cp:lastModifiedBy>Carolien Daalderop</cp:lastModifiedBy>
  <cp:revision>28</cp:revision>
  <dcterms:created xsi:type="dcterms:W3CDTF">2015-01-09T12:58:17Z</dcterms:created>
  <dcterms:modified xsi:type="dcterms:W3CDTF">2015-01-19T09:59:26Z</dcterms:modified>
</cp:coreProperties>
</file>