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9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6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1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8602-912B-B54C-8CBE-B7ECBCFF4965}" type="datetimeFigureOut">
              <a:rPr lang="en-US" smtClean="0"/>
              <a:t>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CCE8-DCB9-3E44-B847-9EBDDC4D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69569"/>
            <a:ext cx="7772400" cy="872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Georgia"/>
                <a:cs typeface="Georgia"/>
              </a:rPr>
              <a:t>Archeologie</a:t>
            </a:r>
            <a:r>
              <a:rPr lang="en-US" dirty="0" smtClean="0">
                <a:latin typeface="Georgia"/>
                <a:cs typeface="Georgia"/>
              </a:rPr>
              <a:t> in </a:t>
            </a:r>
            <a:r>
              <a:rPr lang="en-US" dirty="0" err="1" smtClean="0">
                <a:latin typeface="Georgia"/>
                <a:cs typeface="Georgia"/>
              </a:rPr>
              <a:t>een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kistje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2" name="Picture 1" descr="kistj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6"/>
          <a:stretch/>
        </p:blipFill>
        <p:spPr>
          <a:xfrm>
            <a:off x="0" y="1121834"/>
            <a:ext cx="9144000" cy="58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0411"/>
            <a:ext cx="7772400" cy="114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Georgia"/>
              <a:cs typeface="Georgia"/>
            </a:endParaRPr>
          </a:p>
        </p:txBody>
      </p:sp>
      <p:pic>
        <p:nvPicPr>
          <p:cNvPr id="5" name="Picture 4" descr="IMG_00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16826" r="10279" b="18519"/>
          <a:stretch/>
        </p:blipFill>
        <p:spPr>
          <a:xfrm>
            <a:off x="0" y="685800"/>
            <a:ext cx="9170951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51214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t="4875" r="6747" b="20489"/>
          <a:stretch/>
        </p:blipFill>
        <p:spPr>
          <a:xfrm rot="16200000">
            <a:off x="1094800" y="-1191200"/>
            <a:ext cx="6858000" cy="92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5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Carolien Daalderop</dc:creator>
  <cp:lastModifiedBy>Carolien Daalderop</cp:lastModifiedBy>
  <cp:revision>33</cp:revision>
  <dcterms:created xsi:type="dcterms:W3CDTF">2015-01-09T12:58:17Z</dcterms:created>
  <dcterms:modified xsi:type="dcterms:W3CDTF">2015-01-19T09:49:20Z</dcterms:modified>
</cp:coreProperties>
</file>