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3" ContentType="audio/unknown"/>
  <Default Extension="jpg" ContentType="image/jpeg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9" r:id="rId3"/>
    <p:sldId id="260" r:id="rId4"/>
    <p:sldId id="261" r:id="rId5"/>
    <p:sldId id="262" r:id="rId6"/>
    <p:sldId id="263" r:id="rId7"/>
    <p:sldId id="265" r:id="rId8"/>
    <p:sldId id="264" r:id="rId9"/>
    <p:sldId id="266" r:id="rId10"/>
    <p:sldId id="267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21" d="100"/>
          <a:sy n="121" d="100"/>
        </p:scale>
        <p:origin x="-1760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98602-912B-B54C-8CBE-B7ECBCFF4965}" type="datetimeFigureOut">
              <a:rPr lang="en-US" smtClean="0"/>
              <a:t>23-01-15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4CCE8-DCB9-3E44-B847-9EBDDC4DE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664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98602-912B-B54C-8CBE-B7ECBCFF4965}" type="datetimeFigureOut">
              <a:rPr lang="en-US" smtClean="0"/>
              <a:t>23-01-15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4CCE8-DCB9-3E44-B847-9EBDDC4DE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025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98602-912B-B54C-8CBE-B7ECBCFF4965}" type="datetimeFigureOut">
              <a:rPr lang="en-US" smtClean="0"/>
              <a:t>23-01-15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4CCE8-DCB9-3E44-B847-9EBDDC4DE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017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98602-912B-B54C-8CBE-B7ECBCFF4965}" type="datetimeFigureOut">
              <a:rPr lang="en-US" smtClean="0"/>
              <a:t>23-01-15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4CCE8-DCB9-3E44-B847-9EBDDC4DE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147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98602-912B-B54C-8CBE-B7ECBCFF4965}" type="datetimeFigureOut">
              <a:rPr lang="en-US" smtClean="0"/>
              <a:t>23-01-15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4CCE8-DCB9-3E44-B847-9EBDDC4DE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123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98602-912B-B54C-8CBE-B7ECBCFF4965}" type="datetimeFigureOut">
              <a:rPr lang="en-US" smtClean="0"/>
              <a:t>23-01-15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4CCE8-DCB9-3E44-B847-9EBDDC4DE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108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98602-912B-B54C-8CBE-B7ECBCFF4965}" type="datetimeFigureOut">
              <a:rPr lang="en-US" smtClean="0"/>
              <a:t>23-01-15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4CCE8-DCB9-3E44-B847-9EBDDC4DE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856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98602-912B-B54C-8CBE-B7ECBCFF4965}" type="datetimeFigureOut">
              <a:rPr lang="en-US" smtClean="0"/>
              <a:t>23-01-15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4CCE8-DCB9-3E44-B847-9EBDDC4DE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940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98602-912B-B54C-8CBE-B7ECBCFF4965}" type="datetimeFigureOut">
              <a:rPr lang="en-US" smtClean="0"/>
              <a:t>23-01-15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4CCE8-DCB9-3E44-B847-9EBDDC4DE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416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98602-912B-B54C-8CBE-B7ECBCFF4965}" type="datetimeFigureOut">
              <a:rPr lang="en-US" smtClean="0"/>
              <a:t>23-01-15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4CCE8-DCB9-3E44-B847-9EBDDC4DE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298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98602-912B-B54C-8CBE-B7ECBCFF4965}" type="datetimeFigureOut">
              <a:rPr lang="en-US" smtClean="0"/>
              <a:t>23-01-15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4CCE8-DCB9-3E44-B847-9EBDDC4DE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395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F98602-912B-B54C-8CBE-B7ECBCFF4965}" type="datetimeFigureOut">
              <a:rPr lang="en-US" smtClean="0"/>
              <a:t>23-01-15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44CCE8-DCB9-3E44-B847-9EBDDC4DE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140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microsoft.com/office/2007/relationships/hdphoto" Target="../media/hdphoto17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gif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jp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jpg"/><Relationship Id="rId1" Type="http://schemas.microsoft.com/office/2007/relationships/media" Target="../media/media3.mp3"/><Relationship Id="rId2" Type="http://schemas.openxmlformats.org/officeDocument/2006/relationships/audio" Target="../media/media3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jpeg"/><Relationship Id="rId1" Type="http://schemas.microsoft.com/office/2007/relationships/media" Target="../media/media4.mp3"/><Relationship Id="rId2" Type="http://schemas.openxmlformats.org/officeDocument/2006/relationships/audio" Target="../media/media4.mp3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png"/><Relationship Id="rId12" Type="http://schemas.microsoft.com/office/2007/relationships/hdphoto" Target="../media/hdphoto6.wdp"/><Relationship Id="rId13" Type="http://schemas.openxmlformats.org/officeDocument/2006/relationships/image" Target="../media/image12.png"/><Relationship Id="rId14" Type="http://schemas.microsoft.com/office/2007/relationships/hdphoto" Target="../media/hdphoto7.wdp"/><Relationship Id="rId15" Type="http://schemas.openxmlformats.org/officeDocument/2006/relationships/image" Target="../media/image13.png"/><Relationship Id="rId16" Type="http://schemas.microsoft.com/office/2007/relationships/hdphoto" Target="../media/hdphoto8.wdp"/><Relationship Id="rId17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Relationship Id="rId3" Type="http://schemas.openxmlformats.org/officeDocument/2006/relationships/image" Target="../media/image7.png"/><Relationship Id="rId4" Type="http://schemas.microsoft.com/office/2007/relationships/hdphoto" Target="../media/hdphoto2.wdp"/><Relationship Id="rId5" Type="http://schemas.openxmlformats.org/officeDocument/2006/relationships/image" Target="../media/image8.png"/><Relationship Id="rId6" Type="http://schemas.microsoft.com/office/2007/relationships/hdphoto" Target="../media/hdphoto3.wdp"/><Relationship Id="rId7" Type="http://schemas.openxmlformats.org/officeDocument/2006/relationships/image" Target="../media/image9.png"/><Relationship Id="rId8" Type="http://schemas.microsoft.com/office/2007/relationships/hdphoto" Target="../media/hdphoto4.wdp"/><Relationship Id="rId9" Type="http://schemas.openxmlformats.org/officeDocument/2006/relationships/image" Target="../media/image10.png"/><Relationship Id="rId10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0.png"/><Relationship Id="rId12" Type="http://schemas.microsoft.com/office/2007/relationships/hdphoto" Target="../media/hdphoto13.wdp"/><Relationship Id="rId13" Type="http://schemas.openxmlformats.org/officeDocument/2006/relationships/image" Target="../media/image21.png"/><Relationship Id="rId14" Type="http://schemas.microsoft.com/office/2007/relationships/hdphoto" Target="../media/hdphoto14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Relationship Id="rId3" Type="http://schemas.openxmlformats.org/officeDocument/2006/relationships/image" Target="../media/image16.png"/><Relationship Id="rId4" Type="http://schemas.microsoft.com/office/2007/relationships/hdphoto" Target="../media/hdphoto9.wdp"/><Relationship Id="rId5" Type="http://schemas.openxmlformats.org/officeDocument/2006/relationships/image" Target="../media/image17.png"/><Relationship Id="rId6" Type="http://schemas.microsoft.com/office/2007/relationships/hdphoto" Target="../media/hdphoto10.wdp"/><Relationship Id="rId7" Type="http://schemas.openxmlformats.org/officeDocument/2006/relationships/image" Target="../media/image18.png"/><Relationship Id="rId8" Type="http://schemas.microsoft.com/office/2007/relationships/hdphoto" Target="../media/hdphoto11.wdp"/><Relationship Id="rId9" Type="http://schemas.openxmlformats.org/officeDocument/2006/relationships/image" Target="../media/image19.png"/><Relationship Id="rId10" Type="http://schemas.microsoft.com/office/2007/relationships/hdphoto" Target="../media/hdphoto12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4" Type="http://schemas.openxmlformats.org/officeDocument/2006/relationships/image" Target="../media/image23.png"/><Relationship Id="rId5" Type="http://schemas.openxmlformats.org/officeDocument/2006/relationships/image" Target="../media/image24.gif"/><Relationship Id="rId6" Type="http://schemas.openxmlformats.org/officeDocument/2006/relationships/image" Target="../media/image25.png"/><Relationship Id="rId7" Type="http://schemas.microsoft.com/office/2007/relationships/hdphoto" Target="../media/hdphoto16.wdp"/><Relationship Id="rId8" Type="http://schemas.openxmlformats.org/officeDocument/2006/relationships/image" Target="../media/image26.png"/><Relationship Id="rId9" Type="http://schemas.microsoft.com/office/2007/relationships/hdphoto" Target="../media/hdphoto17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microsoft.com/office/2007/relationships/hdphoto" Target="../media/hdphoto1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85800" y="69569"/>
            <a:ext cx="7772400" cy="8728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>
                <a:latin typeface="Georgia"/>
                <a:cs typeface="Georgia"/>
              </a:rPr>
              <a:t>Archeologie</a:t>
            </a:r>
            <a:r>
              <a:rPr lang="en-US" dirty="0" smtClean="0">
                <a:latin typeface="Georgia"/>
                <a:cs typeface="Georgia"/>
              </a:rPr>
              <a:t> op het </a:t>
            </a:r>
            <a:r>
              <a:rPr lang="en-US" dirty="0" err="1" smtClean="0">
                <a:latin typeface="Georgia"/>
                <a:cs typeface="Georgia"/>
              </a:rPr>
              <a:t>toneel</a:t>
            </a:r>
            <a:endParaRPr lang="en-US" dirty="0">
              <a:latin typeface="Georgia"/>
              <a:cs typeface="Georgia"/>
            </a:endParaRPr>
          </a:p>
        </p:txBody>
      </p:sp>
      <p:pic>
        <p:nvPicPr>
          <p:cNvPr id="5" name="Picture 4" descr="plaatje les 5.jp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92"/>
          <a:stretch/>
        </p:blipFill>
        <p:spPr>
          <a:xfrm>
            <a:off x="0" y="1121834"/>
            <a:ext cx="9144000" cy="601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773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38200" y="162811"/>
            <a:ext cx="7772400" cy="11435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 smtClean="0">
                <a:latin typeface="Georgia"/>
                <a:cs typeface="Georgia"/>
              </a:rPr>
              <a:t>Romeinse</a:t>
            </a:r>
            <a:r>
              <a:rPr lang="en-US" sz="3600" dirty="0" smtClean="0">
                <a:latin typeface="Georgia"/>
                <a:cs typeface="Georgia"/>
              </a:rPr>
              <a:t> </a:t>
            </a:r>
            <a:r>
              <a:rPr lang="en-US" sz="3600" dirty="0" err="1" smtClean="0">
                <a:latin typeface="Georgia"/>
                <a:cs typeface="Georgia"/>
              </a:rPr>
              <a:t>ruiterhelm</a:t>
            </a:r>
            <a:endParaRPr lang="en-US" sz="3600" dirty="0" smtClean="0">
              <a:latin typeface="Georgia"/>
              <a:cs typeface="Georgia"/>
            </a:endParaRPr>
          </a:p>
        </p:txBody>
      </p:sp>
      <p:pic>
        <p:nvPicPr>
          <p:cNvPr id="5" name="Picture 4" descr="imagegen.jpe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338" y="1396482"/>
            <a:ext cx="3916156" cy="444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4478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685800" y="10411"/>
            <a:ext cx="7772400" cy="11435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>
              <a:latin typeface="Georgia"/>
              <a:cs typeface="Georgia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38200" y="162811"/>
            <a:ext cx="7772400" cy="11435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latin typeface="Georgia"/>
                <a:cs typeface="Georgia"/>
              </a:rPr>
              <a:t>K3 – ‘</a:t>
            </a:r>
            <a:r>
              <a:rPr lang="en-US" sz="3600" dirty="0" err="1" smtClean="0">
                <a:latin typeface="Georgia"/>
                <a:cs typeface="Georgia"/>
              </a:rPr>
              <a:t>Carnaval</a:t>
            </a:r>
            <a:r>
              <a:rPr lang="en-US" sz="3600" dirty="0" smtClean="0">
                <a:latin typeface="Georgia"/>
                <a:cs typeface="Georgia"/>
              </a:rPr>
              <a:t>’</a:t>
            </a:r>
            <a:endParaRPr lang="en-US" sz="3600" dirty="0">
              <a:latin typeface="Georgia"/>
              <a:cs typeface="Georgia"/>
            </a:endParaRPr>
          </a:p>
        </p:txBody>
      </p:sp>
      <p:pic>
        <p:nvPicPr>
          <p:cNvPr id="2" name="k3 carnava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300" y="1473200"/>
            <a:ext cx="4762506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976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4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38200" y="162811"/>
            <a:ext cx="7772400" cy="11435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latin typeface="Georgia"/>
                <a:cs typeface="Georgia"/>
              </a:rPr>
              <a:t>Marco </a:t>
            </a:r>
            <a:r>
              <a:rPr lang="en-US" sz="3600" dirty="0" err="1" smtClean="0">
                <a:latin typeface="Georgia"/>
                <a:cs typeface="Georgia"/>
              </a:rPr>
              <a:t>Borsato</a:t>
            </a:r>
            <a:r>
              <a:rPr lang="en-US" sz="3600" dirty="0" smtClean="0">
                <a:latin typeface="Georgia"/>
                <a:cs typeface="Georgia"/>
              </a:rPr>
              <a:t> – ‘Masker </a:t>
            </a:r>
            <a:r>
              <a:rPr lang="en-US" sz="3600" dirty="0" err="1" smtClean="0">
                <a:latin typeface="Georgia"/>
                <a:cs typeface="Georgia"/>
              </a:rPr>
              <a:t>af</a:t>
            </a:r>
            <a:r>
              <a:rPr lang="en-US" sz="3600" dirty="0" smtClean="0">
                <a:latin typeface="Georgia"/>
                <a:cs typeface="Georgia"/>
              </a:rPr>
              <a:t>’</a:t>
            </a:r>
            <a:endParaRPr lang="en-US" sz="3600" dirty="0">
              <a:latin typeface="Georgia"/>
              <a:cs typeface="Georgia"/>
            </a:endParaRPr>
          </a:p>
        </p:txBody>
      </p:sp>
      <p:pic>
        <p:nvPicPr>
          <p:cNvPr id="5" name="Marco Borsato - Masker af (met songteks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1595120"/>
            <a:ext cx="5055168" cy="311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96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1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38200" y="162811"/>
            <a:ext cx="7772400" cy="11435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 smtClean="0">
                <a:latin typeface="Georgia"/>
                <a:cs typeface="Georgia"/>
              </a:rPr>
              <a:t>Elly</a:t>
            </a:r>
            <a:r>
              <a:rPr lang="en-US" sz="3600" dirty="0" smtClean="0">
                <a:latin typeface="Georgia"/>
                <a:cs typeface="Georgia"/>
              </a:rPr>
              <a:t> en </a:t>
            </a:r>
            <a:r>
              <a:rPr lang="en-US" sz="3600" dirty="0" err="1" smtClean="0">
                <a:latin typeface="Georgia"/>
                <a:cs typeface="Georgia"/>
              </a:rPr>
              <a:t>Rikkert</a:t>
            </a:r>
            <a:r>
              <a:rPr lang="en-US" sz="3600" dirty="0" smtClean="0">
                <a:latin typeface="Georgia"/>
                <a:cs typeface="Georgia"/>
              </a:rPr>
              <a:t>– ‘Maskers </a:t>
            </a:r>
            <a:r>
              <a:rPr lang="en-US" sz="3600" dirty="0" err="1" smtClean="0">
                <a:latin typeface="Georgia"/>
                <a:cs typeface="Georgia"/>
              </a:rPr>
              <a:t>af</a:t>
            </a:r>
            <a:r>
              <a:rPr lang="en-US" sz="3600" dirty="0" smtClean="0">
                <a:latin typeface="Georgia"/>
                <a:cs typeface="Georgia"/>
              </a:rPr>
              <a:t>’</a:t>
            </a:r>
            <a:endParaRPr lang="en-US" sz="3600" dirty="0">
              <a:latin typeface="Georgia"/>
              <a:cs typeface="Georgia"/>
            </a:endParaRPr>
          </a:p>
        </p:txBody>
      </p:sp>
      <p:pic>
        <p:nvPicPr>
          <p:cNvPr id="2" name="maskers af - elly&amp;rikke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400" y="1522253"/>
            <a:ext cx="4965700" cy="371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675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38200" y="162811"/>
            <a:ext cx="7772400" cy="11435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latin typeface="Georgia"/>
                <a:cs typeface="Georgia"/>
              </a:rPr>
              <a:t>The Phantom of the Opera </a:t>
            </a:r>
          </a:p>
          <a:p>
            <a:r>
              <a:rPr lang="en-US" sz="3600" dirty="0" smtClean="0">
                <a:latin typeface="Georgia"/>
                <a:cs typeface="Georgia"/>
              </a:rPr>
              <a:t>– ‘</a:t>
            </a:r>
            <a:r>
              <a:rPr lang="en-US" sz="3600" dirty="0" err="1" smtClean="0">
                <a:latin typeface="Georgia"/>
                <a:cs typeface="Georgia"/>
              </a:rPr>
              <a:t>Masquerade’c</a:t>
            </a:r>
            <a:endParaRPr lang="en-US" sz="3600" dirty="0">
              <a:latin typeface="Georgia"/>
              <a:cs typeface="Georgia"/>
            </a:endParaRPr>
          </a:p>
        </p:txBody>
      </p:sp>
      <p:pic>
        <p:nvPicPr>
          <p:cNvPr id="3" name="-Masquerade- The Song And Lyric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999" y="1638299"/>
            <a:ext cx="5384801" cy="403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308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4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assie-lachspektakelsho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694687"/>
            <a:ext cx="2108280" cy="3163313"/>
          </a:xfrm>
          <a:prstGeom prst="rect">
            <a:avLst/>
          </a:prstGeom>
        </p:spPr>
      </p:pic>
      <p:pic>
        <p:nvPicPr>
          <p:cNvPr id="10" name="Picture 9" descr="3746832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2708" y1="39869" x2="92708" y2="39869"/>
                        <a14:foregroundMark x1="87500" y1="11111" x2="87500" y2="11111"/>
                        <a14:foregroundMark x1="81458" y1="13725" x2="81458" y2="13725"/>
                        <a14:foregroundMark x1="83750" y1="11765" x2="83750" y2="11765"/>
                        <a14:foregroundMark x1="97083" y1="26144" x2="97083" y2="26144"/>
                        <a14:foregroundMark x1="96458" y1="20588" x2="96458" y2="20588"/>
                        <a14:foregroundMark x1="90000" y1="11438" x2="90000" y2="11438"/>
                        <a14:foregroundMark x1="88750" y1="10784" x2="88750" y2="10784"/>
                        <a14:foregroundMark x1="95833" y1="17974" x2="95833" y2="17974"/>
                        <a14:foregroundMark x1="96875" y1="23856" x2="96875" y2="23856"/>
                        <a14:foregroundMark x1="86042" y1="10131" x2="86042" y2="1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7513">
            <a:off x="1778434" y="2844839"/>
            <a:ext cx="2363431" cy="1506687"/>
          </a:xfrm>
          <a:prstGeom prst="rect">
            <a:avLst/>
          </a:prstGeom>
        </p:spPr>
      </p:pic>
      <p:pic>
        <p:nvPicPr>
          <p:cNvPr id="12" name="Picture 11" descr="adult-affordable-batman-mask.jp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683" y="1466915"/>
            <a:ext cx="1346366" cy="192338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38200" y="162811"/>
            <a:ext cx="7772400" cy="11435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 smtClean="0">
                <a:latin typeface="Georgia"/>
                <a:cs typeface="Georgia"/>
              </a:rPr>
              <a:t>Hedendaagse</a:t>
            </a:r>
            <a:r>
              <a:rPr lang="en-US" sz="3600" dirty="0" smtClean="0">
                <a:latin typeface="Georgia"/>
                <a:cs typeface="Georgia"/>
              </a:rPr>
              <a:t> maskers</a:t>
            </a:r>
          </a:p>
        </p:txBody>
      </p:sp>
      <p:pic>
        <p:nvPicPr>
          <p:cNvPr id="9" name="Picture 8" descr="1020420.jpg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325" y="932772"/>
            <a:ext cx="1845252" cy="1845252"/>
          </a:xfrm>
          <a:prstGeom prst="rect">
            <a:avLst/>
          </a:prstGeom>
        </p:spPr>
      </p:pic>
      <p:pic>
        <p:nvPicPr>
          <p:cNvPr id="16" name="Picture 15" descr="deluxe-barack-obama-mask.jpg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3943" y1="5800" x2="13943" y2="5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20">
            <a:off x="258042" y="1557943"/>
            <a:ext cx="1563699" cy="2233856"/>
          </a:xfrm>
          <a:prstGeom prst="rect">
            <a:avLst/>
          </a:prstGeom>
        </p:spPr>
      </p:pic>
      <p:pic>
        <p:nvPicPr>
          <p:cNvPr id="21" name="Picture 20" descr="ds5-web-cl5_1.jpg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00" b="100000" l="0" r="100000">
                        <a14:foregroundMark x1="33200" y1="57700" x2="33200" y2="57700"/>
                        <a14:foregroundMark x1="35200" y1="62900" x2="35200" y2="62900"/>
                        <a14:foregroundMark x1="71800" y1="51000" x2="71800" y2="51000"/>
                        <a14:foregroundMark x1="71500" y1="56900" x2="71500" y2="56900"/>
                        <a14:foregroundMark x1="75200" y1="49100" x2="75200" y2="49100"/>
                        <a14:foregroundMark x1="70000" y1="52200" x2="70000" y2="52200"/>
                        <a14:foregroundMark x1="69200" y1="50000" x2="69200" y2="5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4697">
            <a:off x="5975265" y="3630054"/>
            <a:ext cx="2203171" cy="2203171"/>
          </a:xfrm>
          <a:prstGeom prst="rect">
            <a:avLst/>
          </a:prstGeom>
        </p:spPr>
      </p:pic>
      <p:pic>
        <p:nvPicPr>
          <p:cNvPr id="23" name="Picture 22" descr="Ghoul-Scream-Mask.jpg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53027" y1="45052" x2="53027" y2="45052"/>
                        <a14:foregroundMark x1="68457" y1="88542" x2="68457" y2="88542"/>
                        <a14:backgroundMark x1="37598" y1="86328" x2="37598" y2="86328"/>
                        <a14:backgroundMark x1="71484" y1="89844" x2="71484" y2="89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748" y="1317731"/>
            <a:ext cx="2903365" cy="2177524"/>
          </a:xfrm>
          <a:prstGeom prst="rect">
            <a:avLst/>
          </a:prstGeom>
        </p:spPr>
      </p:pic>
      <p:pic>
        <p:nvPicPr>
          <p:cNvPr id="24" name="Picture 23" descr="full29789731.jpg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624" y="4051560"/>
            <a:ext cx="1973298" cy="1973298"/>
          </a:xfrm>
          <a:prstGeom prst="rect">
            <a:avLst/>
          </a:prstGeom>
        </p:spPr>
      </p:pic>
      <p:pic>
        <p:nvPicPr>
          <p:cNvPr id="26" name="Picture 25" descr="s518269008496721391_p115_i1_w600.jpe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164" y="4177516"/>
            <a:ext cx="1703375" cy="227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648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ES_grofstofmask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78136" y="2261289"/>
            <a:ext cx="1750999" cy="1750999"/>
          </a:xfrm>
          <a:prstGeom prst="rect">
            <a:avLst/>
          </a:prstGeom>
        </p:spPr>
      </p:pic>
      <p:pic>
        <p:nvPicPr>
          <p:cNvPr id="10" name="Picture 9" descr="plaque-doctor-mask-130_1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26667" y1="50667" x2="26667" y2="50667"/>
                        <a14:backgroundMark x1="54333" y1="33778" x2="54333" y2="33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7427" y="1149907"/>
            <a:ext cx="2812731" cy="2109549"/>
          </a:xfrm>
          <a:prstGeom prst="rect">
            <a:avLst/>
          </a:prstGeom>
        </p:spPr>
      </p:pic>
      <p:pic>
        <p:nvPicPr>
          <p:cNvPr id="12" name="Picture 11" descr="GEISHA.jp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107" y="980089"/>
            <a:ext cx="2234831" cy="2011348"/>
          </a:xfrm>
          <a:prstGeom prst="rect">
            <a:avLst/>
          </a:prstGeom>
        </p:spPr>
      </p:pic>
      <p:pic>
        <p:nvPicPr>
          <p:cNvPr id="13" name="Picture 12" descr="-gas-mask-blackcopy.jpg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66" y="3736105"/>
            <a:ext cx="1776238" cy="2546578"/>
          </a:xfrm>
          <a:prstGeom prst="rect">
            <a:avLst/>
          </a:prstGeom>
        </p:spPr>
      </p:pic>
      <p:pic>
        <p:nvPicPr>
          <p:cNvPr id="14" name="Picture 13" descr="Hulk Power Glow Mask.jpg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74218" y1="55851" x2="74218" y2="55851"/>
                        <a14:backgroundMark x1="26034" y1="52026" x2="26034" y2="52026"/>
                        <a14:backgroundMark x1="42936" y1="63841" x2="42936" y2="63841"/>
                        <a14:backgroundMark x1="52422" y1="63841" x2="52422" y2="638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599" y="3136789"/>
            <a:ext cx="1837257" cy="2471305"/>
          </a:xfrm>
          <a:prstGeom prst="rect">
            <a:avLst/>
          </a:prstGeom>
        </p:spPr>
      </p:pic>
      <p:pic>
        <p:nvPicPr>
          <p:cNvPr id="15" name="Picture 14" descr="B00CANHZ4Y_0.jpg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67200" y1="78000" x2="67200" y2="78000"/>
                        <a14:foregroundMark x1="30267" y1="78267" x2="30267" y2="78267"/>
                        <a14:foregroundMark x1="48867" y1="55067" x2="48867" y2="55067"/>
                        <a14:foregroundMark x1="37133" y1="43333" x2="37133" y2="43333"/>
                        <a14:foregroundMark x1="59200" y1="42533" x2="59200" y2="42533"/>
                        <a14:foregroundMark x1="50600" y1="56267" x2="50600" y2="56267"/>
                        <a14:foregroundMark x1="46600" y1="55933" x2="46600" y2="55933"/>
                        <a14:foregroundMark x1="48867" y1="51400" x2="48867" y2="51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938" y="673258"/>
            <a:ext cx="2586198" cy="2586198"/>
          </a:xfrm>
          <a:prstGeom prst="rect">
            <a:avLst/>
          </a:prstGeom>
        </p:spPr>
      </p:pic>
      <p:pic>
        <p:nvPicPr>
          <p:cNvPr id="16" name="Picture 15" descr="55698-Iron-Man-Mark-42-Adult-Costume-Helmet-large.jpg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1909" y1="51476" x2="21909" y2="51476"/>
                        <a14:foregroundMark x1="19909" y1="46094" x2="19909" y2="46094"/>
                        <a14:foregroundMark x1="21091" y1="33594" x2="21091" y2="33594"/>
                        <a14:backgroundMark x1="22273" y1="62066" x2="22273" y2="62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332" y="3784651"/>
            <a:ext cx="2148926" cy="225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398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38200" y="162811"/>
            <a:ext cx="7772400" cy="11435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 smtClean="0">
                <a:latin typeface="Georgia"/>
                <a:cs typeface="Georgia"/>
              </a:rPr>
              <a:t>Klassieke</a:t>
            </a:r>
            <a:r>
              <a:rPr lang="en-US" sz="3600" dirty="0" smtClean="0">
                <a:latin typeface="Georgia"/>
                <a:cs typeface="Georgia"/>
              </a:rPr>
              <a:t> maskers</a:t>
            </a:r>
          </a:p>
        </p:txBody>
      </p:sp>
      <p:pic>
        <p:nvPicPr>
          <p:cNvPr id="5" name="Picture 4" descr="36372e54ed2567de2b0feec68548e54419eb7ac0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74" y="1456194"/>
            <a:ext cx="2438400" cy="2438400"/>
          </a:xfrm>
          <a:prstGeom prst="rect">
            <a:avLst/>
          </a:prstGeom>
        </p:spPr>
      </p:pic>
      <p:pic>
        <p:nvPicPr>
          <p:cNvPr id="6" name="Picture 5" descr="carnival_mask___stock_by_rayedwards-d37idr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396" y="1609703"/>
            <a:ext cx="2311204" cy="2628374"/>
          </a:xfrm>
          <a:prstGeom prst="rect">
            <a:avLst/>
          </a:prstGeom>
        </p:spPr>
      </p:pic>
      <p:pic>
        <p:nvPicPr>
          <p:cNvPr id="7" name="Picture 6" descr="masks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871" y="4238077"/>
            <a:ext cx="5161050" cy="2133233"/>
          </a:xfrm>
          <a:prstGeom prst="rect">
            <a:avLst/>
          </a:prstGeom>
        </p:spPr>
      </p:pic>
      <p:pic>
        <p:nvPicPr>
          <p:cNvPr id="8" name="Picture 7" descr="015729.jp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685" y="1306353"/>
            <a:ext cx="2377178" cy="3015620"/>
          </a:xfrm>
          <a:prstGeom prst="rect">
            <a:avLst/>
          </a:prstGeom>
        </p:spPr>
      </p:pic>
      <p:pic>
        <p:nvPicPr>
          <p:cNvPr id="11" name="Picture 10" descr="imagegen.jpe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14" y="3894594"/>
            <a:ext cx="2464516" cy="279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1542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38200" y="162811"/>
            <a:ext cx="7772400" cy="11435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 smtClean="0">
                <a:latin typeface="Georgia"/>
                <a:cs typeface="Georgia"/>
              </a:rPr>
              <a:t>Gordonmasker</a:t>
            </a:r>
            <a:endParaRPr lang="en-US" sz="3600" dirty="0" smtClean="0">
              <a:latin typeface="Georgia"/>
              <a:cs typeface="Georgia"/>
            </a:endParaRPr>
          </a:p>
        </p:txBody>
      </p:sp>
      <p:pic>
        <p:nvPicPr>
          <p:cNvPr id="8" name="Picture 7" descr="015729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989" y="1306353"/>
            <a:ext cx="3857010" cy="4892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291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673</TotalTime>
  <Words>39</Words>
  <Application>Microsoft Macintosh PowerPoint</Application>
  <PresentationFormat>On-screen Show (4:3)</PresentationFormat>
  <Paragraphs>10</Paragraphs>
  <Slides>10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Carolien Daalderop</dc:creator>
  <cp:lastModifiedBy>Carolien Daalderop</cp:lastModifiedBy>
  <cp:revision>48</cp:revision>
  <dcterms:created xsi:type="dcterms:W3CDTF">2015-01-09T12:58:17Z</dcterms:created>
  <dcterms:modified xsi:type="dcterms:W3CDTF">2015-01-23T13:07:26Z</dcterms:modified>
</cp:coreProperties>
</file>