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75" r:id="rId4"/>
    <p:sldId id="277" r:id="rId5"/>
    <p:sldId id="262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848" autoAdjust="0"/>
  </p:normalViewPr>
  <p:slideViewPr>
    <p:cSldViewPr snapToGrid="0" snapToObjects="1">
      <p:cViewPr>
        <p:scale>
          <a:sx n="100" d="100"/>
          <a:sy n="100" d="100"/>
        </p:scale>
        <p:origin x="-1144" y="-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19-01-15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64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19-01-15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25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19-01-15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17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19-01-15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47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19-01-15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23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19-01-15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08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19-01-15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56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19-01-15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40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19-01-15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16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19-01-15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98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19-01-15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95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98602-912B-B54C-8CBE-B7ECBCFF4965}" type="datetimeFigureOut">
              <a:rPr lang="en-US" smtClean="0"/>
              <a:t>19-01-15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4CCE8-DCB9-3E44-B847-9EBDDC4DE92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4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69569"/>
            <a:ext cx="7772400" cy="872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latin typeface="Georgia"/>
                <a:cs typeface="Georgia"/>
              </a:rPr>
              <a:t>Magie</a:t>
            </a:r>
            <a:r>
              <a:rPr lang="en-US" dirty="0" smtClean="0">
                <a:latin typeface="Georgia"/>
                <a:cs typeface="Georgia"/>
              </a:rPr>
              <a:t> van de </a:t>
            </a:r>
            <a:r>
              <a:rPr lang="en-US" dirty="0" err="1" smtClean="0">
                <a:latin typeface="Georgia"/>
                <a:cs typeface="Georgia"/>
              </a:rPr>
              <a:t>Archeologie</a:t>
            </a:r>
            <a:endParaRPr lang="en-US" dirty="0">
              <a:latin typeface="Georgia"/>
              <a:cs typeface="Georgia"/>
            </a:endParaRPr>
          </a:p>
        </p:txBody>
      </p:sp>
      <p:pic>
        <p:nvPicPr>
          <p:cNvPr id="6" name="Afbeelding 5" descr="IMG_041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6"/>
          <a:stretch/>
        </p:blipFill>
        <p:spPr>
          <a:xfrm rot="10800000">
            <a:off x="0" y="1295400"/>
            <a:ext cx="9144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73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85800" y="10411"/>
            <a:ext cx="7772400" cy="1143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Georgia"/>
              <a:cs typeface="Georgia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009650" y="474345"/>
            <a:ext cx="7124700" cy="5909311"/>
          </a:xfrm>
          <a:prstGeom prst="rect">
            <a:avLst/>
          </a:prstGeom>
          <a:solidFill>
            <a:srgbClr val="EBF1DE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nl-NL" dirty="0" smtClean="0">
              <a:latin typeface="Lucida Calligraphy"/>
              <a:cs typeface="Lucida Calligraphy"/>
            </a:endParaRPr>
          </a:p>
          <a:p>
            <a:pPr algn="ctr"/>
            <a:endParaRPr lang="nl-NL" dirty="0" smtClean="0">
              <a:latin typeface="Lucida Calligraphy"/>
              <a:cs typeface="Lucida Calligraphy"/>
            </a:endParaRPr>
          </a:p>
          <a:p>
            <a:pPr algn="ctr"/>
            <a:r>
              <a:rPr lang="nl-NL" dirty="0" smtClean="0">
                <a:latin typeface="Lucida Calligraphy"/>
                <a:cs typeface="Lucida Calligraphy"/>
              </a:rPr>
              <a:t>Het </a:t>
            </a:r>
            <a:r>
              <a:rPr lang="nl-NL" dirty="0">
                <a:latin typeface="Lucida Calligraphy"/>
                <a:cs typeface="Lucida Calligraphy"/>
              </a:rPr>
              <a:t>begin</a:t>
            </a:r>
          </a:p>
          <a:p>
            <a:pPr algn="ctr"/>
            <a:r>
              <a:rPr lang="nl-NL" dirty="0">
                <a:latin typeface="Lucida Calligraphy"/>
                <a:cs typeface="Lucida Calligraphy"/>
              </a:rPr>
              <a:t/>
            </a:r>
            <a:br>
              <a:rPr lang="nl-NL" dirty="0">
                <a:latin typeface="Lucida Calligraphy"/>
                <a:cs typeface="Lucida Calligraphy"/>
              </a:rPr>
            </a:br>
            <a:r>
              <a:rPr lang="nl-NL" dirty="0">
                <a:latin typeface="Lucida Calligraphy"/>
                <a:cs typeface="Lucida Calligraphy"/>
              </a:rPr>
              <a:t>Opeens zag zij hoe groot de wereld </a:t>
            </a:r>
            <a:r>
              <a:rPr lang="nl-NL" dirty="0" smtClean="0">
                <a:latin typeface="Lucida Calligraphy"/>
                <a:cs typeface="Lucida Calligraphy"/>
              </a:rPr>
              <a:t>was</a:t>
            </a:r>
          </a:p>
          <a:p>
            <a:pPr algn="ctr"/>
            <a:r>
              <a:rPr lang="nl-NL" dirty="0" smtClean="0">
                <a:latin typeface="Lucida Calligraphy"/>
                <a:cs typeface="Lucida Calligraphy"/>
              </a:rPr>
              <a:t>Niets </a:t>
            </a:r>
            <a:r>
              <a:rPr lang="nl-NL" dirty="0">
                <a:latin typeface="Lucida Calligraphy"/>
                <a:cs typeface="Lucida Calligraphy"/>
              </a:rPr>
              <a:t>was zoals zij het verwacht had</a:t>
            </a:r>
            <a:br>
              <a:rPr lang="nl-NL" dirty="0">
                <a:latin typeface="Lucida Calligraphy"/>
                <a:cs typeface="Lucida Calligraphy"/>
              </a:rPr>
            </a:br>
            <a:r>
              <a:rPr lang="nl-NL" dirty="0">
                <a:latin typeface="Lucida Calligraphy"/>
                <a:cs typeface="Lucida Calligraphy"/>
              </a:rPr>
              <a:t>de dingen waren voller dan zij dacht</a:t>
            </a:r>
          </a:p>
          <a:p>
            <a:pPr algn="ctr"/>
            <a:r>
              <a:rPr lang="nl-NL" dirty="0">
                <a:latin typeface="Lucida Calligraphy"/>
                <a:cs typeface="Lucida Calligraphy"/>
              </a:rPr>
              <a:t> </a:t>
            </a:r>
          </a:p>
          <a:p>
            <a:pPr algn="ctr"/>
            <a:r>
              <a:rPr lang="nl-NL" dirty="0">
                <a:latin typeface="Lucida Calligraphy"/>
                <a:cs typeface="Lucida Calligraphy"/>
              </a:rPr>
              <a:t>en kleurijker, al kijkend door het glas</a:t>
            </a:r>
            <a:br>
              <a:rPr lang="nl-NL" dirty="0">
                <a:latin typeface="Lucida Calligraphy"/>
                <a:cs typeface="Lucida Calligraphy"/>
              </a:rPr>
            </a:br>
            <a:r>
              <a:rPr lang="nl-NL" dirty="0">
                <a:latin typeface="Lucida Calligraphy"/>
                <a:cs typeface="Lucida Calligraphy"/>
              </a:rPr>
              <a:t>dat haar gevonden had zag zij de binnenkant</a:t>
            </a:r>
            <a:br>
              <a:rPr lang="nl-NL" dirty="0">
                <a:latin typeface="Lucida Calligraphy"/>
                <a:cs typeface="Lucida Calligraphy"/>
              </a:rPr>
            </a:br>
            <a:r>
              <a:rPr lang="nl-NL" dirty="0">
                <a:latin typeface="Lucida Calligraphy"/>
                <a:cs typeface="Lucida Calligraphy"/>
              </a:rPr>
              <a:t>van schelpen, wat daar doorheen bewoog</a:t>
            </a:r>
            <a:br>
              <a:rPr lang="nl-NL" dirty="0">
                <a:latin typeface="Lucida Calligraphy"/>
                <a:cs typeface="Lucida Calligraphy"/>
              </a:rPr>
            </a:br>
            <a:r>
              <a:rPr lang="nl-NL" dirty="0">
                <a:latin typeface="Lucida Calligraphy"/>
                <a:cs typeface="Lucida Calligraphy"/>
              </a:rPr>
              <a:t/>
            </a:r>
            <a:br>
              <a:rPr lang="nl-NL" dirty="0">
                <a:latin typeface="Lucida Calligraphy"/>
                <a:cs typeface="Lucida Calligraphy"/>
              </a:rPr>
            </a:br>
            <a:r>
              <a:rPr lang="nl-NL" dirty="0">
                <a:latin typeface="Lucida Calligraphy"/>
                <a:cs typeface="Lucida Calligraphy"/>
              </a:rPr>
              <a:t>was vorm en puur zichzelf en tegelijk</a:t>
            </a:r>
            <a:br>
              <a:rPr lang="nl-NL" dirty="0">
                <a:latin typeface="Lucida Calligraphy"/>
                <a:cs typeface="Lucida Calligraphy"/>
              </a:rPr>
            </a:br>
            <a:r>
              <a:rPr lang="nl-NL" dirty="0">
                <a:latin typeface="Lucida Calligraphy"/>
                <a:cs typeface="Lucida Calligraphy"/>
              </a:rPr>
              <a:t>een regenboog van mogelijkheden</a:t>
            </a:r>
          </a:p>
          <a:p>
            <a:pPr algn="ctr"/>
            <a:r>
              <a:rPr lang="nl-NL" dirty="0">
                <a:latin typeface="Lucida Calligraphy"/>
                <a:cs typeface="Lucida Calligraphy"/>
              </a:rPr>
              <a:t>tot leven geblazen, verloren, hervonden</a:t>
            </a:r>
            <a:br>
              <a:rPr lang="nl-NL" dirty="0">
                <a:latin typeface="Lucida Calligraphy"/>
                <a:cs typeface="Lucida Calligraphy"/>
              </a:rPr>
            </a:br>
            <a:r>
              <a:rPr lang="nl-NL" dirty="0">
                <a:latin typeface="Lucida Calligraphy"/>
                <a:cs typeface="Lucida Calligraphy"/>
              </a:rPr>
              <a:t/>
            </a:r>
            <a:br>
              <a:rPr lang="nl-NL" dirty="0">
                <a:latin typeface="Lucida Calligraphy"/>
                <a:cs typeface="Lucida Calligraphy"/>
              </a:rPr>
            </a:br>
            <a:r>
              <a:rPr lang="nl-NL" dirty="0">
                <a:latin typeface="Lucida Calligraphy"/>
                <a:cs typeface="Lucida Calligraphy"/>
              </a:rPr>
              <a:t>nadat de eeuwen er hun parelmoer</a:t>
            </a:r>
          </a:p>
          <a:p>
            <a:pPr algn="ctr"/>
            <a:r>
              <a:rPr lang="nl-NL" dirty="0">
                <a:latin typeface="Lucida Calligraphy"/>
                <a:cs typeface="Lucida Calligraphy"/>
              </a:rPr>
              <a:t>overheen penseelden, zo breekbaar als wat</a:t>
            </a:r>
          </a:p>
          <a:p>
            <a:pPr algn="ctr"/>
            <a:r>
              <a:rPr lang="nl-NL" dirty="0">
                <a:latin typeface="Lucida Calligraphy"/>
                <a:cs typeface="Lucida Calligraphy"/>
              </a:rPr>
              <a:t>lag het daar, zomaar in haar </a:t>
            </a:r>
            <a:r>
              <a:rPr lang="nl-NL" dirty="0" smtClean="0">
                <a:latin typeface="Lucida Calligraphy"/>
                <a:cs typeface="Lucida Calligraphy"/>
              </a:rPr>
              <a:t>hand </a:t>
            </a:r>
            <a:endParaRPr lang="nl-NL" dirty="0">
              <a:latin typeface="Lucida Calligraphy"/>
              <a:cs typeface="Lucida Calligraphy"/>
            </a:endParaRPr>
          </a:p>
          <a:p>
            <a:pPr algn="ctr"/>
            <a:endParaRPr lang="nl-NL" dirty="0" smtClean="0">
              <a:latin typeface="Lucida Calligraphy"/>
              <a:cs typeface="Lucida Calligraphy"/>
            </a:endParaRPr>
          </a:p>
          <a:p>
            <a:pPr algn="ctr"/>
            <a:endParaRPr lang="nl-NL" dirty="0" smtClean="0">
              <a:latin typeface="Lucida Calligraphy"/>
              <a:cs typeface="Lucida Calligraphy"/>
            </a:endParaRPr>
          </a:p>
        </p:txBody>
      </p:sp>
    </p:spTree>
    <p:extLst>
      <p:ext uri="{BB962C8B-B14F-4D97-AF65-F5344CB8AC3E}">
        <p14:creationId xmlns:p14="http://schemas.microsoft.com/office/powerpoint/2010/main" val="334097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IMG_041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19" b="6666"/>
          <a:stretch/>
        </p:blipFill>
        <p:spPr>
          <a:xfrm rot="5400000">
            <a:off x="3443123" y="1268578"/>
            <a:ext cx="6982152" cy="4419599"/>
          </a:xfrm>
          <a:prstGeom prst="rect">
            <a:avLst/>
          </a:prstGeom>
        </p:spPr>
      </p:pic>
      <p:pic>
        <p:nvPicPr>
          <p:cNvPr id="7" name="Afbeelding 6" descr="IMG_04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52550" y="1352550"/>
            <a:ext cx="75057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59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4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Afbeelding 2" descr="IMG_042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8" b="10374"/>
          <a:stretch/>
        </p:blipFill>
        <p:spPr>
          <a:xfrm rot="5400000">
            <a:off x="3681771" y="1395771"/>
            <a:ext cx="6911258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4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4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Afbeelding 2" descr="IMG_04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9" r="30417"/>
          <a:stretch/>
        </p:blipFill>
        <p:spPr>
          <a:xfrm>
            <a:off x="4940300" y="0"/>
            <a:ext cx="422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85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6</Words>
  <Application>Microsoft Macintosh PowerPoint</Application>
  <PresentationFormat>Diavoorstelling (4:3)</PresentationFormat>
  <Paragraphs>11</Paragraphs>
  <Slides>5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6" baseType="lpstr"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Carolien Daalderop</dc:creator>
  <cp:lastModifiedBy>Naomi Woolfitt</cp:lastModifiedBy>
  <cp:revision>31</cp:revision>
  <dcterms:created xsi:type="dcterms:W3CDTF">2015-01-09T12:58:17Z</dcterms:created>
  <dcterms:modified xsi:type="dcterms:W3CDTF">2015-01-19T12:27:26Z</dcterms:modified>
</cp:coreProperties>
</file>